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6" r:id="rId4"/>
    <p:sldId id="260" r:id="rId5"/>
    <p:sldId id="261" r:id="rId6"/>
    <p:sldId id="268" r:id="rId7"/>
    <p:sldId id="270" r:id="rId8"/>
    <p:sldId id="269" r:id="rId9"/>
    <p:sldId id="272" r:id="rId10"/>
    <p:sldId id="273" r:id="rId11"/>
    <p:sldId id="274" r:id="rId12"/>
    <p:sldId id="275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8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2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5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6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4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7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1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A196B-9983-417B-8EBB-34186063D5F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AFA8-E06C-4D2B-9F1B-4C606757E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62" y="690802"/>
            <a:ext cx="11046229" cy="132556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Закрепление изученного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44" y="2454971"/>
            <a:ext cx="61150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19997" y="315823"/>
            <a:ext cx="2215945" cy="6130925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spc="-300" dirty="0" smtClean="0">
                <a:latin typeface="Arial Black" panose="020B0A04020102020204" pitchFamily="34" charset="0"/>
              </a:rPr>
              <a:t>Минск</a:t>
            </a:r>
            <a:endParaRPr lang="ru-RU" sz="5400" b="1" spc="-3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48" y="154078"/>
            <a:ext cx="10058400" cy="67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2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286" l="1000" r="99714">
                        <a14:foregroundMark x1="2286" y1="45714" x2="31000" y2="91667"/>
                        <a14:foregroundMark x1="31857" y1="92857" x2="37000" y2="92857"/>
                        <a14:foregroundMark x1="37000" y1="92857" x2="98286" y2="48810"/>
                        <a14:foregroundMark x1="98286" y1="48810" x2="98286" y2="44524"/>
                        <a14:foregroundMark x1="98286" y1="44524" x2="63143" y2="12857"/>
                        <a14:foregroundMark x1="63143" y1="12857" x2="59286" y2="12143"/>
                        <a14:foregroundMark x1="59286" y1="12143" x2="2429" y2="41667"/>
                        <a14:foregroundMark x1="2429" y1="41667" x2="1571" y2="4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89" y="1899644"/>
            <a:ext cx="7234986" cy="4301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4" y="556623"/>
            <a:ext cx="1151111" cy="1415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556623"/>
            <a:ext cx="1151111" cy="1415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6" y="563471"/>
            <a:ext cx="1151111" cy="1415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47" y="563471"/>
            <a:ext cx="1151111" cy="1415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58" y="556622"/>
            <a:ext cx="1151111" cy="1415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69" y="556622"/>
            <a:ext cx="1151111" cy="1415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80" y="484593"/>
            <a:ext cx="1151111" cy="14150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68" y="563471"/>
            <a:ext cx="1151111" cy="14150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32" y="563471"/>
            <a:ext cx="1151111" cy="1415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03" y="2035117"/>
            <a:ext cx="1151111" cy="14150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5" y="2035117"/>
            <a:ext cx="1151111" cy="14150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92" y="2035116"/>
            <a:ext cx="1151111" cy="14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286" l="1000" r="99714">
                        <a14:foregroundMark x1="2286" y1="45714" x2="31000" y2="91667"/>
                        <a14:foregroundMark x1="31857" y1="92857" x2="37000" y2="92857"/>
                        <a14:foregroundMark x1="37000" y1="92857" x2="98286" y2="48810"/>
                        <a14:foregroundMark x1="98286" y1="48810" x2="98286" y2="44524"/>
                        <a14:foregroundMark x1="98286" y1="44524" x2="63143" y2="12857"/>
                        <a14:foregroundMark x1="63143" y1="12857" x2="59286" y2="12143"/>
                        <a14:foregroundMark x1="59286" y1="12143" x2="2429" y2="41667"/>
                        <a14:foregroundMark x1="2429" y1="41667" x2="1571" y2="4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786">
            <a:off x="3242889" y="1556744"/>
            <a:ext cx="7234986" cy="4301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1" y="4174894"/>
            <a:ext cx="1151111" cy="1415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42" y="1264147"/>
            <a:ext cx="1151111" cy="1415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89" y="1899644"/>
            <a:ext cx="1151111" cy="1415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80" y="1103573"/>
            <a:ext cx="1151111" cy="1415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52" y="898608"/>
            <a:ext cx="1151111" cy="1415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14" y="1273235"/>
            <a:ext cx="1151111" cy="1415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8" y="778658"/>
            <a:ext cx="1151111" cy="14150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19" y="3314695"/>
            <a:ext cx="1151111" cy="14150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28" y="3132675"/>
            <a:ext cx="1151111" cy="1415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07" y="2435167"/>
            <a:ext cx="1151111" cy="14150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86" y="4414795"/>
            <a:ext cx="1151111" cy="14150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29" y="3707270"/>
            <a:ext cx="1151111" cy="14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200" y="2260753"/>
            <a:ext cx="924522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С.67, № 1</a:t>
            </a:r>
            <a:endParaRPr lang="ru-RU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18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073" y="1252539"/>
            <a:ext cx="1238814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520" y="1122363"/>
            <a:ext cx="9936480" cy="4763048"/>
          </a:xfrm>
        </p:spPr>
        <p:txBody>
          <a:bodyPr>
            <a:noAutofit/>
          </a:bodyPr>
          <a:lstStyle/>
          <a:p>
            <a:pPr algn="l"/>
            <a:r>
              <a:rPr lang="ru-RU" sz="9600" b="1" dirty="0" smtClean="0">
                <a:solidFill>
                  <a:schemeClr val="bg1"/>
                </a:solidFill>
              </a:rPr>
              <a:t>Девиз: </a:t>
            </a:r>
            <a:br>
              <a:rPr lang="ru-RU" sz="9600" b="1" dirty="0" smtClean="0">
                <a:solidFill>
                  <a:schemeClr val="bg1"/>
                </a:solidFill>
              </a:rPr>
            </a:br>
            <a:r>
              <a:rPr lang="ru-RU" sz="9600" b="1" dirty="0" smtClean="0">
                <a:solidFill>
                  <a:schemeClr val="bg1"/>
                </a:solidFill>
              </a:rPr>
              <a:t>«Повторять и учить – ум точить»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1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77523" y="241172"/>
            <a:ext cx="7036516" cy="6353695"/>
            <a:chOff x="3277523" y="241172"/>
            <a:chExt cx="7036516" cy="635369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77523" y="241172"/>
              <a:ext cx="7036516" cy="63536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795781" y="1031215"/>
              <a:ext cx="16113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anose="020B0A04020102020204" pitchFamily="34" charset="0"/>
                </a:rPr>
                <a:t>Витебск</a:t>
              </a:r>
            </a:p>
            <a:p>
              <a:r>
                <a:rPr lang="ru-RU" sz="2400" dirty="0" smtClean="0">
                  <a:latin typeface="Arial Black" panose="020B0A04020102020204" pitchFamily="34" charset="0"/>
                </a:rPr>
                <a:t>220 км</a:t>
              </a:r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86701" y="3140610"/>
              <a:ext cx="1817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latin typeface="Arial Black" panose="020B0A04020102020204" pitchFamily="34" charset="0"/>
                </a:rPr>
                <a:t>Могилёв</a:t>
              </a:r>
              <a:endParaRPr lang="ru-RU" sz="2400" dirty="0" smtClean="0">
                <a:latin typeface="Arial Black" panose="020B0A04020102020204" pitchFamily="34" charset="0"/>
              </a:endParaRPr>
            </a:p>
            <a:p>
              <a:r>
                <a:rPr lang="ru-RU" sz="2400" dirty="0" smtClean="0">
                  <a:latin typeface="Arial Black" panose="020B0A04020102020204" pitchFamily="34" charset="0"/>
                </a:rPr>
                <a:t>180 км</a:t>
              </a:r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8389" y="2989605"/>
              <a:ext cx="1314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anose="020B0A04020102020204" pitchFamily="34" charset="0"/>
                </a:rPr>
                <a:t>Минск</a:t>
              </a:r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8731" y="3308928"/>
              <a:ext cx="14285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anose="020B0A04020102020204" pitchFamily="34" charset="0"/>
                </a:rPr>
                <a:t>Гродно</a:t>
              </a:r>
            </a:p>
            <a:p>
              <a:r>
                <a:rPr lang="ru-RU" sz="2400" dirty="0" smtClean="0">
                  <a:latin typeface="Arial Black" panose="020B0A04020102020204" pitchFamily="34" charset="0"/>
                </a:rPr>
                <a:t>240 км</a:t>
              </a:r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00254" y="4924278"/>
              <a:ext cx="12570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anose="020B0A04020102020204" pitchFamily="34" charset="0"/>
                </a:rPr>
                <a:t>Брест</a:t>
              </a:r>
            </a:p>
            <a:p>
              <a:r>
                <a:rPr lang="ru-RU" sz="2400" dirty="0" smtClean="0">
                  <a:latin typeface="Arial Black" panose="020B0A04020102020204" pitchFamily="34" charset="0"/>
                </a:rPr>
                <a:t>320км</a:t>
              </a:r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25296" y="5291192"/>
              <a:ext cx="1470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anose="020B0A04020102020204" pitchFamily="34" charset="0"/>
                </a:rPr>
                <a:t>Гомель</a:t>
              </a:r>
            </a:p>
            <a:p>
              <a:r>
                <a:rPr lang="ru-RU" sz="2400" dirty="0" smtClean="0">
                  <a:latin typeface="Arial Black" panose="020B0A04020102020204" pitchFamily="34" charset="0"/>
                </a:rPr>
                <a:t>280 км</a:t>
              </a:r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59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89" y="-117987"/>
            <a:ext cx="1054817" cy="7118555"/>
          </a:xfrm>
        </p:spPr>
        <p:txBody>
          <a:bodyPr vert="wordArtVert">
            <a:normAutofit fontScale="90000"/>
          </a:bodyPr>
          <a:lstStyle/>
          <a:p>
            <a:r>
              <a:rPr lang="ru-RU" sz="4800" b="1" spc="-300" dirty="0" smtClean="0">
                <a:latin typeface="Arial Black" panose="020B0A04020102020204" pitchFamily="34" charset="0"/>
              </a:rPr>
              <a:t>Витебск</a:t>
            </a:r>
            <a:endParaRPr lang="ru-RU" sz="4800" b="1" spc="-3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7" y="94942"/>
            <a:ext cx="10137057" cy="67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631" y="85897"/>
            <a:ext cx="1355564" cy="6678697"/>
          </a:xfrm>
        </p:spPr>
        <p:txBody>
          <a:bodyPr vert="wordArtVert" wrap="square">
            <a:spAutoFit/>
          </a:bodyPr>
          <a:lstStyle/>
          <a:p>
            <a:r>
              <a:rPr lang="ru-RU" b="1" spc="-150" dirty="0" smtClean="0">
                <a:latin typeface="Arial Black" panose="020B0A04020102020204" pitchFamily="34" charset="0"/>
              </a:rPr>
              <a:t>Брест</a:t>
            </a:r>
            <a:endParaRPr lang="ru-RU" b="1" spc="-15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72" y="85897"/>
            <a:ext cx="10295240" cy="65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50" y="-304799"/>
            <a:ext cx="1271127" cy="7521676"/>
          </a:xfrm>
        </p:spPr>
        <p:txBody>
          <a:bodyPr vert="wordArtVert">
            <a:normAutofit fontScale="90000"/>
          </a:bodyPr>
          <a:lstStyle/>
          <a:p>
            <a:r>
              <a:rPr lang="ru-RU" b="1" spc="-300" dirty="0" smtClean="0">
                <a:latin typeface="Arial Black" panose="020B0A04020102020204" pitchFamily="34" charset="0"/>
              </a:rPr>
              <a:t>Гродно</a:t>
            </a:r>
            <a:endParaRPr lang="ru-RU" b="1" spc="-3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3" y="123373"/>
            <a:ext cx="9984109" cy="66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1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2790" y="265471"/>
            <a:ext cx="1203223" cy="6243484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spc="-300" dirty="0" smtClean="0">
                <a:latin typeface="Arial Black" panose="020B0A04020102020204" pitchFamily="34" charset="0"/>
              </a:rPr>
              <a:t>Гомель</a:t>
            </a:r>
            <a:endParaRPr lang="ru-RU" sz="4800" b="1" spc="-3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4"/>
          <a:stretch/>
        </p:blipFill>
        <p:spPr>
          <a:xfrm>
            <a:off x="2141749" y="47326"/>
            <a:ext cx="9897391" cy="68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9497"/>
            <a:ext cx="1626010" cy="6858000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spc="-300" dirty="0" err="1" smtClean="0">
                <a:latin typeface="Arial Black" panose="020B0A04020102020204" pitchFamily="34" charset="0"/>
              </a:rPr>
              <a:t>Могилёв</a:t>
            </a:r>
            <a:endParaRPr lang="ru-RU" sz="4800" b="1" spc="-3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1"/>
          <a:stretch/>
        </p:blipFill>
        <p:spPr>
          <a:xfrm>
            <a:off x="1764042" y="1135114"/>
            <a:ext cx="4095984" cy="3908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5" y="0"/>
            <a:ext cx="5535562" cy="68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96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32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Закрепление изученного</vt:lpstr>
      <vt:lpstr>Презентация PowerPoint</vt:lpstr>
      <vt:lpstr>Девиз:  «Повторять и учить – ум точить»</vt:lpstr>
      <vt:lpstr>Презентация PowerPoint</vt:lpstr>
      <vt:lpstr>Витебск</vt:lpstr>
      <vt:lpstr>Брест</vt:lpstr>
      <vt:lpstr>Гродно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16</cp:revision>
  <dcterms:created xsi:type="dcterms:W3CDTF">2018-03-10T09:27:17Z</dcterms:created>
  <dcterms:modified xsi:type="dcterms:W3CDTF">2018-04-09T06:22:39Z</dcterms:modified>
</cp:coreProperties>
</file>